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61" r:id="rId6"/>
    <p:sldId id="262" r:id="rId7"/>
    <p:sldId id="263" r:id="rId8"/>
    <p:sldId id="264" r:id="rId9"/>
    <p:sldId id="260" r:id="rId10"/>
    <p:sldId id="259" r:id="rId11"/>
    <p:sldId id="258" r:id="rId12"/>
    <p:sldId id="25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37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newsflash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25000"/>
            <a:lum/>
          </a:blip>
          <a:srcRect/>
          <a:stretch>
            <a:fillRect l="-7000" r="-7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9A1D39-B101-48DF-B44D-33DD77E84633}" type="datetimeFigureOut">
              <a:rPr lang="en-US" smtClean="0"/>
              <a:pPr/>
              <a:t>10/2/2010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0CC293-C435-41F9-9E46-A266FAE209A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newsflash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9144000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Math</a:t>
            </a:r>
          </a:p>
          <a:p>
            <a:pPr algn="ctr"/>
            <a:r>
              <a:rPr lang="en-US" sz="2800" b="1" dirty="0" smtClean="0"/>
              <a:t>10//10</a:t>
            </a:r>
          </a:p>
          <a:p>
            <a:pPr algn="ctr"/>
            <a:endParaRPr lang="en-US" sz="2800" b="1" dirty="0" smtClean="0"/>
          </a:p>
          <a:p>
            <a:r>
              <a:rPr lang="en-US" sz="2800" b="1" dirty="0" smtClean="0"/>
              <a:t>HW: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DN: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Aim:</a:t>
            </a:r>
            <a:endParaRPr lang="en-US" b="1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9144000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Math</a:t>
            </a:r>
          </a:p>
          <a:p>
            <a:pPr algn="ctr"/>
            <a:r>
              <a:rPr lang="en-US" sz="2800" b="1" dirty="0" smtClean="0"/>
              <a:t>10//10</a:t>
            </a:r>
          </a:p>
          <a:p>
            <a:pPr algn="ctr"/>
            <a:endParaRPr lang="en-US" sz="2800" b="1" dirty="0" smtClean="0"/>
          </a:p>
          <a:p>
            <a:r>
              <a:rPr lang="en-US" sz="2800" b="1" dirty="0" smtClean="0"/>
              <a:t>HW: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DN: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Aim:</a:t>
            </a:r>
            <a:endParaRPr lang="en-US" b="1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9144000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Math</a:t>
            </a:r>
          </a:p>
          <a:p>
            <a:pPr algn="ctr"/>
            <a:r>
              <a:rPr lang="en-US" sz="2800" b="1" dirty="0" smtClean="0"/>
              <a:t>10//10</a:t>
            </a:r>
          </a:p>
          <a:p>
            <a:pPr algn="ctr"/>
            <a:endParaRPr lang="en-US" sz="2800" b="1" dirty="0" smtClean="0"/>
          </a:p>
          <a:p>
            <a:r>
              <a:rPr lang="en-US" sz="2800" b="1" dirty="0" smtClean="0"/>
              <a:t>HW: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DN: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Aim:</a:t>
            </a:r>
            <a:endParaRPr lang="en-US" b="1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9144000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Math</a:t>
            </a:r>
          </a:p>
          <a:p>
            <a:pPr algn="ctr"/>
            <a:r>
              <a:rPr lang="en-US" sz="2800" b="1" dirty="0" smtClean="0"/>
              <a:t>10//10</a:t>
            </a:r>
          </a:p>
          <a:p>
            <a:pPr algn="ctr"/>
            <a:endParaRPr lang="en-US" sz="2800" b="1" dirty="0" smtClean="0"/>
          </a:p>
          <a:p>
            <a:r>
              <a:rPr lang="en-US" sz="2800" b="1" dirty="0" smtClean="0"/>
              <a:t>HW: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DN: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Aim:</a:t>
            </a:r>
            <a:endParaRPr lang="en-US" b="1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9144000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Math</a:t>
            </a:r>
          </a:p>
          <a:p>
            <a:pPr algn="ctr"/>
            <a:r>
              <a:rPr lang="en-US" sz="2800" b="1" dirty="0" smtClean="0"/>
              <a:t>10//10</a:t>
            </a:r>
          </a:p>
          <a:p>
            <a:pPr algn="ctr"/>
            <a:endParaRPr lang="en-US" sz="2800" b="1" dirty="0" smtClean="0"/>
          </a:p>
          <a:p>
            <a:r>
              <a:rPr lang="en-US" sz="2800" b="1" dirty="0" smtClean="0"/>
              <a:t>HW: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DN:</a:t>
            </a:r>
          </a:p>
          <a:p>
            <a:endParaRPr lang="en-US" sz="2800" b="1" dirty="0" smtClean="0"/>
          </a:p>
          <a:p>
            <a:r>
              <a:rPr lang="en-US" sz="2800" b="1" dirty="0" smtClean="0"/>
              <a:t>Aim:</a:t>
            </a:r>
            <a:endParaRPr lang="en-US" b="1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umpki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/>
</file>

<file path=customXml/item2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TemplateFile" ma:contentTypeID="0x0101006EDDDB5EE6D98C44930B742096920B300400F5B6D36B3EF94B4E9A635CDF2A18F5B8" ma:contentTypeVersion="33" ma:contentTypeDescription="Create a new document." ma:contentTypeScope="" ma:versionID="37d3ec2b48d53e45b233ad8f52fe1b11"/>
</file>

<file path=customXml/itemProps1.xml><?xml version="1.0" encoding="utf-8"?>
<ds:datastoreItem xmlns:ds="http://schemas.openxmlformats.org/officeDocument/2006/customXml" ds:itemID="{8125C58E-5538-4192-A3B5-5A7CDDB3C576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A8E86007-3D3B-467B-B94D-D562F7632A5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224E6277-B054-47CA-9DB5-F5DEB5DC7E98}">
  <ds:schemaRefs>
    <ds:schemaRef ds:uri="http://schemas.microsoft.com/office/2006/metadata/contentType"/>
    <ds:schemaRef ds:uri="http://schemas.microsoft.com/office/2006/metadata/properties/metaAttribut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Pumpkin</Template>
  <TotalTime>9</TotalTime>
  <Words>50</Words>
  <Application>Microsoft Office PowerPoint</Application>
  <PresentationFormat>On-screen Show (4:3)</PresentationFormat>
  <Paragraphs>40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Pumpkin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Pamela Rizzo</dc:creator>
  <cp:lastModifiedBy>Pamela Rizzo</cp:lastModifiedBy>
  <cp:revision>1</cp:revision>
  <dcterms:created xsi:type="dcterms:W3CDTF">2010-10-02T14:22:05Z</dcterms:created>
  <dcterms:modified xsi:type="dcterms:W3CDTF">2010-10-02T14:31:21Z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TC300037829990</vt:lpwstr>
  </property>
</Properties>
</file>

<file path=docProps/thumbnail.jpeg>
</file>